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7111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803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8362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070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1203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8763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835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633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819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707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1150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695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8655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8365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2014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5408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099A8-9EEA-43C3-9BD3-6AB71EB461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72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B98A7-1692-EBC8-2E43-8E7BEB367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98" y="2527070"/>
            <a:ext cx="9144000" cy="2387600"/>
          </a:xfrm>
        </p:spPr>
        <p:txBody>
          <a:bodyPr>
            <a:normAutofit fontScale="90000"/>
          </a:bodyPr>
          <a:lstStyle/>
          <a:p>
            <a:pPr algn="ctr"/>
            <a:br>
              <a:rPr lang="pt-B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br>
              <a:rPr lang="pt-B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pt-B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SISTEMA DE MONITORAMENTO DA ARBORIZAÇÃO URBANA</a:t>
            </a:r>
            <a:br>
              <a:rPr lang="pt-B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D027BC-FBE4-1EA2-312F-98B8741AD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633" y="4516437"/>
            <a:ext cx="9144000" cy="1655762"/>
          </a:xfrm>
        </p:spPr>
        <p:txBody>
          <a:bodyPr/>
          <a:lstStyle/>
          <a:p>
            <a:endParaRPr lang="pt-BR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ctr"/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Autores: Michel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Wesner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, Rafael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Bettoni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, Rodrigo Do Nascimento, Vinícius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Glienke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, Vinícius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Kinner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e Willian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Zembrani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  <a:endParaRPr lang="pt-BR" dirty="0"/>
          </a:p>
        </p:txBody>
      </p:sp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97B87A03-EC38-299C-4C7C-A07783C6A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08" y="15511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8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30398-8786-DD42-5078-BED4C9C4B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4671" y="2638425"/>
            <a:ext cx="8596668" cy="1320800"/>
          </a:xfrm>
        </p:spPr>
        <p:txBody>
          <a:bodyPr/>
          <a:lstStyle/>
          <a:p>
            <a:r>
              <a:rPr lang="pt-BR" dirty="0"/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1431423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484886-3241-A675-5044-22F1CCF2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causados pela ausência de árvores no espaço urbano: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DAE98F-EBB9-E827-CE6F-3CB41379D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Aumento das temperaturas, tornando as cidades mais quentes e desagradáveis.</a:t>
            </a:r>
          </a:p>
          <a:p>
            <a:r>
              <a:rPr lang="pt-BR" dirty="0"/>
              <a:t>Contribuição para a poluição do ar, resultando em altos níveis de poluentes que afetam a saúde das pessoas.</a:t>
            </a:r>
          </a:p>
          <a:p>
            <a:r>
              <a:rPr lang="pt-BR" dirty="0"/>
              <a:t>Excesso de ruído urbano devido à falta de árvores, resultando em poluição sonora excessiva.</a:t>
            </a:r>
          </a:p>
        </p:txBody>
      </p:sp>
    </p:spTree>
    <p:extLst>
      <p:ext uri="{BB962C8B-B14F-4D97-AF65-F5344CB8AC3E}">
        <p14:creationId xmlns:p14="http://schemas.microsoft.com/office/powerpoint/2010/main" val="333484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18CE1-2C2A-302D-7126-395428BC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BA4550-B166-A6FA-D133-26272512F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Apresentar soluções para minimizar os problemas causados pela falta de árvores nas cidades.</a:t>
            </a:r>
          </a:p>
          <a:p>
            <a:r>
              <a:rPr lang="pt-BR" dirty="0"/>
              <a:t>Enfatizar um sistema interativo que envolva a comunidade.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4D9584-B1BF-1143-2C81-2DCD93EC0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487" y="34290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84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FB67B-E652-4118-8252-E8AE9255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484E9B-7268-22D4-54A2-1F9DA220B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Identificação de Áreas Prioritárias para Arborização:</a:t>
            </a:r>
          </a:p>
          <a:p>
            <a:r>
              <a:rPr lang="pt-BR" dirty="0"/>
              <a:t>Avenidas principais</a:t>
            </a:r>
          </a:p>
          <a:p>
            <a:r>
              <a:rPr lang="pt-BR" dirty="0"/>
              <a:t>Parques</a:t>
            </a:r>
          </a:p>
          <a:p>
            <a:r>
              <a:rPr lang="pt-BR" dirty="0"/>
              <a:t>Praças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5974D2-5E06-1263-1F6D-F4641D770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38" y="2871788"/>
            <a:ext cx="6234112" cy="35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37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547E09-CB1F-A3C5-69E9-4F0D4B05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Estabelecimento de Parcerias: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0D4262-D212-FA0B-132F-0A51CC101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Colaboração com a prefeitura</a:t>
            </a:r>
          </a:p>
          <a:p>
            <a:r>
              <a:rPr lang="pt-BR" dirty="0"/>
              <a:t>Parcerias com empresários visando o plantio de árvores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F292EBC-646D-A302-BF22-BC0C23883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75" y="3429000"/>
            <a:ext cx="4758502" cy="317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2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7A0F3B-6CA4-F62A-6E23-22E1D0F4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Monitoramento Geral da Arborização Urbana: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693AA3-3265-B48A-0DC4-36B231E48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Acompanhamento contínuo do crescimento e manutenção das árvores.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9B78E7-F1E0-A897-4299-D278E1E1D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306387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28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5A8BEA-F857-14EB-320D-0ED3DBE5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Esperados</a:t>
            </a:r>
            <a:br>
              <a:rPr lang="pt-BR" b="1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BDA4EC-9004-20BD-EF25-7C255686B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9981" y="1268363"/>
            <a:ext cx="10515600" cy="4975121"/>
          </a:xfrm>
        </p:spPr>
        <p:txBody>
          <a:bodyPr>
            <a:normAutofit/>
          </a:bodyPr>
          <a:lstStyle/>
          <a:p>
            <a:r>
              <a:rPr lang="pt-BR" dirty="0"/>
              <a:t>Redução das Temperaturas:</a:t>
            </a:r>
          </a:p>
          <a:p>
            <a:r>
              <a:rPr kumimoji="0" lang="pt-BR" altLang="pt-BR" b="0" i="0" u="none" strike="noStrike" cap="none" normalizeH="0" baseline="0" dirty="0">
                <a:ln>
                  <a:noFill/>
                </a:ln>
              </a:rPr>
              <a:t>Árvores ajudam a resfriar as áreas urbanas, proporcionando um ambiente mais agradável.</a:t>
            </a:r>
          </a:p>
          <a:p>
            <a:r>
              <a:rPr lang="pt-BR" dirty="0"/>
              <a:t>Melhora da Qualidade do Ar:</a:t>
            </a:r>
          </a:p>
          <a:p>
            <a:r>
              <a:rPr lang="pt-BR" dirty="0"/>
              <a:t>Filtragem de poluentes e produção de oxigênio pelas árvores.</a:t>
            </a:r>
          </a:p>
          <a:p>
            <a:r>
              <a:rPr lang="pt-BR" dirty="0"/>
              <a:t>Diminuição do Ruído Urbano:</a:t>
            </a:r>
          </a:p>
          <a:p>
            <a:r>
              <a:rPr lang="pt-BR" dirty="0"/>
              <a:t>As árvores atuam como barreiras naturais contra o som.</a:t>
            </a:r>
          </a:p>
          <a:p>
            <a:r>
              <a:rPr lang="pt-BR" dirty="0"/>
              <a:t>Aumento da Qualidade de Vida:</a:t>
            </a:r>
          </a:p>
          <a:p>
            <a:r>
              <a:rPr lang="pt-BR" dirty="0"/>
              <a:t>Mais áreas verdes proporcionam bem-estar físico e mental à população.</a:t>
            </a:r>
          </a:p>
        </p:txBody>
      </p:sp>
    </p:spTree>
    <p:extLst>
      <p:ext uri="{BB962C8B-B14F-4D97-AF65-F5344CB8AC3E}">
        <p14:creationId xmlns:p14="http://schemas.microsoft.com/office/powerpoint/2010/main" val="2294497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63FAA-3BD6-DD80-00FF-BB68DF94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54368B-79D2-0437-A1EB-39E5795C0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Conscientizar a comunidade sobre a importância da arborização urbana.</a:t>
            </a:r>
          </a:p>
          <a:p>
            <a:r>
              <a:rPr lang="pt-BR" dirty="0"/>
              <a:t>Educar sobre os benefícios das árvores.</a:t>
            </a:r>
          </a:p>
          <a:p>
            <a:r>
              <a:rPr lang="pt-BR" dirty="0"/>
              <a:t>Estimular o engajamento na preservação do meio ambiente.</a:t>
            </a:r>
          </a:p>
          <a:p>
            <a:r>
              <a:rPr lang="pt-BR" dirty="0"/>
              <a:t>Promoção da Participação Ativa da Comunidade:</a:t>
            </a:r>
          </a:p>
          <a:p>
            <a:r>
              <a:rPr lang="pt-BR" dirty="0"/>
              <a:t>Facilitar o registro de problemas relacionados às árvores.</a:t>
            </a:r>
          </a:p>
          <a:p>
            <a:r>
              <a:rPr lang="pt-BR" dirty="0"/>
              <a:t>Incentivar a colaboração na resolução desses problemas.</a:t>
            </a:r>
          </a:p>
        </p:txBody>
      </p:sp>
    </p:spTree>
    <p:extLst>
      <p:ext uri="{BB962C8B-B14F-4D97-AF65-F5344CB8AC3E}">
        <p14:creationId xmlns:p14="http://schemas.microsoft.com/office/powerpoint/2010/main" val="92642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8A6655-7BBD-3CB6-8403-CC494C9FB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Palavras-chave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DE6167-F246-8C35-2083-BB58682EE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Arborização urbana</a:t>
            </a:r>
          </a:p>
          <a:p>
            <a:r>
              <a:rPr lang="pt-BR" dirty="0"/>
              <a:t>Áreas verdes</a:t>
            </a:r>
          </a:p>
          <a:p>
            <a:r>
              <a:rPr lang="pt-BR" dirty="0"/>
              <a:t>Sustentabilidade</a:t>
            </a:r>
          </a:p>
          <a:p>
            <a:r>
              <a:rPr lang="pt-BR" dirty="0"/>
              <a:t>Comunidade</a:t>
            </a:r>
          </a:p>
          <a:p>
            <a:r>
              <a:rPr lang="pt-BR" dirty="0"/>
              <a:t>Qualidade de vida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AE5761-ABBE-30F2-4D5E-E4DCEF33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38" y="1707158"/>
            <a:ext cx="4943475" cy="27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172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TM02900688[[fn=Faceta]]</Template>
  <TotalTime>209</TotalTime>
  <Words>289</Words>
  <Application>Microsoft Office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-apple-system</vt:lpstr>
      <vt:lpstr>Arial</vt:lpstr>
      <vt:lpstr>Trebuchet MS</vt:lpstr>
      <vt:lpstr>Wingdings 3</vt:lpstr>
      <vt:lpstr>Facetado</vt:lpstr>
      <vt:lpstr>  SISTEMA DE MONITORAMENTO DA ARBORIZAÇÃO URBANA </vt:lpstr>
      <vt:lpstr>Problemas causados pela ausência de árvores no espaço urbano:</vt:lpstr>
      <vt:lpstr>Objetivo</vt:lpstr>
      <vt:lpstr>Metodologia</vt:lpstr>
      <vt:lpstr>Estabelecimento de Parcerias:</vt:lpstr>
      <vt:lpstr>Monitoramento Geral da Arborização Urbana:</vt:lpstr>
      <vt:lpstr>Resultados Esperados </vt:lpstr>
      <vt:lpstr>Conclusão</vt:lpstr>
      <vt:lpstr>Palavras-chave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SISTEMA DE MONITORAMENTO DA ARBORIZAÇÃO URBANA </dc:title>
  <dc:creator>Rodrigo do Nascimento</dc:creator>
  <cp:lastModifiedBy>Rodrigo do Nascimento</cp:lastModifiedBy>
  <cp:revision>2</cp:revision>
  <dcterms:created xsi:type="dcterms:W3CDTF">2024-07-11T10:21:03Z</dcterms:created>
  <dcterms:modified xsi:type="dcterms:W3CDTF">2024-07-13T20:55:18Z</dcterms:modified>
</cp:coreProperties>
</file>